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448" r:id="rId5"/>
    <p:sldId id="2462" r:id="rId6"/>
    <p:sldId id="259" r:id="rId7"/>
    <p:sldId id="2451" r:id="rId8"/>
    <p:sldId id="2432" r:id="rId9"/>
    <p:sldId id="2463" r:id="rId10"/>
    <p:sldId id="2464" r:id="rId11"/>
    <p:sldId id="2457" r:id="rId12"/>
    <p:sldId id="2465" r:id="rId13"/>
    <p:sldId id="2456" r:id="rId14"/>
    <p:sldId id="2470" r:id="rId15"/>
    <p:sldId id="2466" r:id="rId16"/>
    <p:sldId id="2467" r:id="rId17"/>
    <p:sldId id="2450" r:id="rId18"/>
    <p:sldId id="2468" r:id="rId19"/>
    <p:sldId id="243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33" autoAdjust="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5/8/2022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5/8/2022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LOAN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-&gt;  B1-TEAM MFG01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2345994"/>
            <a:ext cx="5897218" cy="884238"/>
          </a:xfrm>
        </p:spPr>
        <p:txBody>
          <a:bodyPr/>
          <a:lstStyle/>
          <a:p>
            <a:r>
              <a:rPr lang="en-US" b="1" dirty="0"/>
              <a:t>CUSTOMER OPTION MENU</a:t>
            </a:r>
          </a:p>
        </p:txBody>
      </p:sp>
      <p:pic>
        <p:nvPicPr>
          <p:cNvPr id="6" name="Picture Placeholder 5" descr="person staring at blueprints on a brick wall">
            <a:extLst>
              <a:ext uri="{FF2B5EF4-FFF2-40B4-BE49-F238E27FC236}">
                <a16:creationId xmlns:a16="http://schemas.microsoft.com/office/drawing/2014/main" id="{C07C315A-7CD1-432C-92FA-6B62159B56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552" t="1" r="23880" b="327"/>
          <a:stretch/>
        </p:blipFill>
        <p:spPr>
          <a:xfrm>
            <a:off x="0" y="0"/>
            <a:ext cx="5416550" cy="6858000"/>
          </a:xfr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3627768"/>
            <a:ext cx="5669280" cy="19880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SELECTING YOUR CHOICE OF TWO OPTIONS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E020063-2385-44AC-BD67-258E1F0B9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E014A0B-5338-4077-AFE9-A90D04D44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3DA247-2F35-4FB8-903D-FB32D7B8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76" y="1261423"/>
            <a:ext cx="9829800" cy="1325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CUSTOMER OPTION MENU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8127680-150F-4A90-9950-F66392578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9"/>
            <a:chOff x="-305" y="-1"/>
            <a:chExt cx="3832880" cy="2876136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088F97A-8362-4967-B664-D748B846E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0F9DEDE-4318-412A-81C5-C8C90F689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9E97DE9-7844-4707-8928-1CD88ADB7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C58954E-44A5-4A0D-97A9-8A2BB43D6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ACB29E3-953D-5F01-FF45-53B50FBF47E9}"/>
              </a:ext>
            </a:extLst>
          </p:cNvPr>
          <p:cNvSpPr txBox="1"/>
          <p:nvPr/>
        </p:nvSpPr>
        <p:spPr>
          <a:xfrm>
            <a:off x="804672" y="2827419"/>
            <a:ext cx="5126896" cy="3227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AFTER ENTERING THE USERID AND PASSWORD THE STUDENT WILL BE REDIRECTED TO THE CUSTOMER OPTION SCREEN</a:t>
            </a:r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IN THIS SCREEN THE STUDENT WILL BE ABLE TO SELECT THE OPTION TO VIEW THEIR ACCOUNT DETAILS OR TO VIEW THEIR TRANSACTION DETAILS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66920E5-8640-4C24-A775-864763709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5732" y="4852038"/>
            <a:ext cx="2151670" cy="1860256"/>
            <a:chOff x="-305" y="-4155"/>
            <a:chExt cx="2514948" cy="2174333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CBA3142-5A82-43CE-87A2-EB14B17A51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EF5A1C7-9938-4A33-A5A4-2B05353B3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62A936D-E9F6-4A68-82C2-1D1CC777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68A9229-BBBE-4934-9700-BA72A1BB0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952FBC4-E744-83C1-5382-FA776FDC60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2" t="10486" r="5868" b="5710"/>
          <a:stretch/>
        </p:blipFill>
        <p:spPr>
          <a:xfrm>
            <a:off x="6096000" y="2843819"/>
            <a:ext cx="5452503" cy="306703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DE7135-9153-4AEB-AC1F-4B951B7A7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954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ACCOUNT SCREEN</a:t>
            </a:r>
          </a:p>
        </p:txBody>
      </p:sp>
      <p:pic>
        <p:nvPicPr>
          <p:cNvPr id="13" name="Picture Placeholder 12" descr="close up of computer on top of table against a brick wall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0370" r="20370"/>
          <a:stretch/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378134"/>
            <a:ext cx="2377440" cy="365125"/>
          </a:xfrm>
        </p:spPr>
        <p:txBody>
          <a:bodyPr/>
          <a:lstStyle/>
          <a:p>
            <a:r>
              <a:rPr lang="en-US" spc="300" dirty="0"/>
              <a:t>GETTING DETAILS..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706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7BDD930-0E65-490A-9CE5-554C357C4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12C67-99A1-4956-8F68-1846C2177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3DA247-2F35-4FB8-903D-FB32D7B8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398" cy="12994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ACCOUNT DETAILS SCREEN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CB29E3-953D-5F01-FF45-53B50FBF47E9}"/>
              </a:ext>
            </a:extLst>
          </p:cNvPr>
          <p:cNvSpPr txBox="1"/>
          <p:nvPr/>
        </p:nvSpPr>
        <p:spPr>
          <a:xfrm>
            <a:off x="6354871" y="2827419"/>
            <a:ext cx="5029200" cy="3227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AFTER SELECTING THE ACCOUNT INFO OPTION  THE STUDENT WILL BE REDIRECTED TO THE ACCOUNT  SCREEN</a:t>
            </a:r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IN THIS SCREEN THE STUDENT WILL BE ABLE TO FETCH THE DETAILS OF HIS ACCOUNT BY ENTERING AN ACCOUNT NUMBER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69E5994-073E-4708-B3E6-43BFED0CE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381784" y="4178643"/>
            <a:ext cx="3061444" cy="2297267"/>
            <a:chOff x="-305" y="-1"/>
            <a:chExt cx="3832880" cy="287613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32F818D-9087-4691-AABA-465619A0C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8B7668A-5C96-4FB9-BFA9-38094EB87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F4F95BD-8661-4C45-94E3-CF3159BF4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85BBF8A-E2FB-47F6-A60F-4FB855D50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C3433E4-9F9E-65D8-E405-9889C73E85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3" t="10078" r="5892" b="4480"/>
          <a:stretch/>
        </p:blipFill>
        <p:spPr>
          <a:xfrm>
            <a:off x="100049" y="2749958"/>
            <a:ext cx="6213561" cy="3305087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D81D498-EAA8-40F3-8230-AE4DEDA38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906190" y="0"/>
            <a:ext cx="3282247" cy="2837712"/>
            <a:chOff x="-305" y="-4155"/>
            <a:chExt cx="2514948" cy="217433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62F2402-5879-41A3-ACEC-6D2811BA3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BD41895-A230-4959-97BA-80F516383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670BD54-10A6-4092-9E32-647B2F870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C2B9A82-4826-4BF4-A16E-0B005FE76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DE7135-9153-4AEB-AC1F-4B951B7A7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180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-120770" y="0"/>
            <a:ext cx="12192000" cy="68580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LOADING TRANSACTIONS…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57986" y="2932692"/>
            <a:ext cx="9234488" cy="2651443"/>
          </a:xfrm>
        </p:spPr>
        <p:txBody>
          <a:bodyPr/>
          <a:lstStyle/>
          <a:p>
            <a:r>
              <a:rPr lang="en-US" dirty="0"/>
              <a:t>TRANSACTONS SCREEN</a:t>
            </a:r>
          </a:p>
        </p:txBody>
      </p:sp>
    </p:spTree>
    <p:extLst>
      <p:ext uri="{BB962C8B-B14F-4D97-AF65-F5344CB8AC3E}">
        <p14:creationId xmlns:p14="http://schemas.microsoft.com/office/powerpoint/2010/main" val="839779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3DA247-2F35-4FB8-903D-FB32D7B8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TRANSACTIONS SCREEN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CB29E3-953D-5F01-FF45-53B50FBF47E9}"/>
              </a:ext>
            </a:extLst>
          </p:cNvPr>
          <p:cNvSpPr txBox="1"/>
          <p:nvPr/>
        </p:nvSpPr>
        <p:spPr>
          <a:xfrm>
            <a:off x="422658" y="2170243"/>
            <a:ext cx="4958966" cy="391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AFTER SELECTING THE OPTION AS TRANSACTION DETAILS IN THE OPTION MENU HE WILL BE REDIRECTED TO THIS SCREEN</a:t>
            </a:r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 THIS SCREEN THE STUDENT WILL BE ABLE TO FETCH ALL HIS PAST TRANSACTIONS BY ENTERING THE ACCOUNT NUMBER AND DATE FIELDS.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144ADFE-CE8E-C8AB-D3A6-1CCEA6229B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8" t="10867" r="5438" b="4370"/>
          <a:stretch/>
        </p:blipFill>
        <p:spPr>
          <a:xfrm>
            <a:off x="5351161" y="2033718"/>
            <a:ext cx="6830685" cy="3569738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DE7135-9153-4AEB-AC1F-4B951B7A7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z="1000"/>
              <a:pPr>
                <a:spcAft>
                  <a:spcPts val="600"/>
                </a:spcAft>
              </a:pPr>
              <a:t>15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857934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7" descr="abstract image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rmAutofit/>
          </a:bodyPr>
          <a:lstStyle/>
          <a:p>
            <a:r>
              <a:rPr lang="en-US" sz="4000" spc="300" dirty="0"/>
              <a:t>THANK YOU</a:t>
            </a:r>
          </a:p>
        </p:txBody>
      </p:sp>
      <p:pic>
        <p:nvPicPr>
          <p:cNvPr id="24" name="Online Image Placeholder 23" descr="User">
            <a:extLst>
              <a:ext uri="{FF2B5EF4-FFF2-40B4-BE49-F238E27FC236}">
                <a16:creationId xmlns:a16="http://schemas.microsoft.com/office/drawing/2014/main" id="{E896B487-8C07-495F-95BF-B8F4960E1E8D}"/>
              </a:ext>
            </a:extLst>
          </p:cNvPr>
          <p:cNvPicPr>
            <a:picLocks noGrp="1" noChangeAspect="1"/>
          </p:cNvPicPr>
          <p:nvPr>
            <p:ph type="clipArt" sz="quarter" idx="19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7102" y="3063240"/>
            <a:ext cx="731520" cy="731520"/>
          </a:xfrm>
        </p:spPr>
      </p:pic>
      <p:pic>
        <p:nvPicPr>
          <p:cNvPr id="28" name="Online Image Placeholder 27" descr="Envelope">
            <a:extLst>
              <a:ext uri="{FF2B5EF4-FFF2-40B4-BE49-F238E27FC236}">
                <a16:creationId xmlns:a16="http://schemas.microsoft.com/office/drawing/2014/main" id="{D4D09222-33EB-4F99-9A89-51E2E1E97584}"/>
              </a:ext>
            </a:extLst>
          </p:cNvPr>
          <p:cNvPicPr>
            <a:picLocks noGrp="1" noChangeAspect="1"/>
          </p:cNvPicPr>
          <p:nvPr>
            <p:ph type="clipArt" sz="quarter" idx="21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27460" y="3063240"/>
            <a:ext cx="731520" cy="73152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070B25-2BBC-49AC-9CFA-1CD7195DF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20528" y="3903126"/>
            <a:ext cx="3064668" cy="518795"/>
          </a:xfrm>
        </p:spPr>
        <p:txBody>
          <a:bodyPr/>
          <a:lstStyle/>
          <a:p>
            <a:r>
              <a:rPr lang="en-US" dirty="0"/>
              <a:t>BATCH-1 MFG01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E57A531-5B0F-485D-A015-BC78AD089B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60886" y="3903125"/>
            <a:ext cx="3064668" cy="518795"/>
          </a:xfrm>
        </p:spPr>
        <p:txBody>
          <a:bodyPr>
            <a:normAutofit/>
          </a:bodyPr>
          <a:lstStyle/>
          <a:p>
            <a:r>
              <a:rPr lang="en-US" dirty="0"/>
              <a:t>@WIPRO.COM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7C414-85D9-40D6-9BB3-5AF68A84F4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8" name="Picture Placeholder 7" descr="group of people at a conference table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MAIN OPTION SCREEN</a:t>
            </a:r>
          </a:p>
          <a:p>
            <a:r>
              <a:rPr lang="en-US" dirty="0"/>
              <a:t>LOGIN SCREEN</a:t>
            </a:r>
          </a:p>
          <a:p>
            <a:r>
              <a:rPr lang="en-US" dirty="0"/>
              <a:t>NEW ACCOUNT SCREEN</a:t>
            </a:r>
          </a:p>
          <a:p>
            <a:r>
              <a:rPr lang="en-US" dirty="0"/>
              <a:t>ACCOUNT DETAILS SCREEN</a:t>
            </a:r>
          </a:p>
          <a:p>
            <a:r>
              <a:rPr lang="en-US" dirty="0"/>
              <a:t>TRANSACTION SCREEN</a:t>
            </a:r>
          </a:p>
          <a:p>
            <a:endParaRPr lang="en-US" dirty="0"/>
          </a:p>
          <a:p>
            <a:r>
              <a:rPr lang="en-US" dirty="0"/>
              <a:t>          </a:t>
            </a:r>
          </a:p>
          <a:p>
            <a:r>
              <a:rPr lang="en-US" dirty="0"/>
              <a:t>           LOADING…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5" name="Picture Placeholder 4" descr="table with various people working on their laptops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7" r="23617"/>
          <a:stretch/>
        </p:blipFill>
        <p:spPr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9" y="1546138"/>
            <a:ext cx="3017520" cy="464871"/>
          </a:xfrm>
        </p:spPr>
        <p:txBody>
          <a:bodyPr/>
          <a:lstStyle/>
          <a:p>
            <a:r>
              <a:rPr lang="en-US" dirty="0"/>
              <a:t>STUDENT LOAN SYSTEM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cs typeface="Biome Light" panose="020B0303030204020804" pitchFamily="34" charset="0"/>
              </a:rPr>
              <a:t>STUDENT LOAN SYSTEM IS A SOFTWARE WHICH IS USEFUL FOR CREATING THE NEW LOAN ACCOUNTS FOR STUDENTS BY THE EMPLOYEES AND THE STUDENTS WILL BE ABLE TO SEE THEIR ACCOUNT DETAILS AND THEIR TRANSACTION DETAILS </a:t>
            </a:r>
            <a:endParaRPr lang="en-US" sz="1600" dirty="0">
              <a:cs typeface="Biome Light" panose="020B03030302040208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OPTION MENU SCREEN</a:t>
            </a:r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 Fill">
            <a:extLst>
              <a:ext uri="{FF2B5EF4-FFF2-40B4-BE49-F238E27FC236}">
                <a16:creationId xmlns:a16="http://schemas.microsoft.com/office/drawing/2014/main" id="{C3420C89-0B09-4632-A4AF-3971D08BF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lor Cover">
            <a:extLst>
              <a:ext uri="{FF2B5EF4-FFF2-40B4-BE49-F238E27FC236}">
                <a16:creationId xmlns:a16="http://schemas.microsoft.com/office/drawing/2014/main" id="{4E5CBA61-BF74-40B4-A3A8-366BBA626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C27E70C-5470-4262-B9CE-AE52C51CF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929"/>
            <a:ext cx="12188952" cy="3490956"/>
            <a:chOff x="651279" y="598259"/>
            <a:chExt cx="10889442" cy="5680742"/>
          </a:xfrm>
        </p:grpSpPr>
        <p:sp>
          <p:nvSpPr>
            <p:cNvPr id="17" name="Color">
              <a:extLst>
                <a:ext uri="{FF2B5EF4-FFF2-40B4-BE49-F238E27FC236}">
                  <a16:creationId xmlns:a16="http://schemas.microsoft.com/office/drawing/2014/main" id="{B5C7D35F-738C-47DF-AD6E-859806E46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Color">
              <a:extLst>
                <a:ext uri="{FF2B5EF4-FFF2-40B4-BE49-F238E27FC236}">
                  <a16:creationId xmlns:a16="http://schemas.microsoft.com/office/drawing/2014/main" id="{740F8C8B-E52F-46CF-89C7-51C6A037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6A8689D-54C0-F5AE-382C-8C196D455F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1" t="10970" r="5820" b="3104"/>
          <a:stretch/>
        </p:blipFill>
        <p:spPr>
          <a:xfrm>
            <a:off x="6125310" y="2134814"/>
            <a:ext cx="5945630" cy="315035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3DA247-2F35-4FB8-903D-FB32D7B8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841249"/>
            <a:ext cx="5692953" cy="2587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OPTION MENU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CB29E3-953D-5F01-FF45-53B50FBF47E9}"/>
              </a:ext>
            </a:extLst>
          </p:cNvPr>
          <p:cNvSpPr txBox="1"/>
          <p:nvPr/>
        </p:nvSpPr>
        <p:spPr>
          <a:xfrm>
            <a:off x="786383" y="3566810"/>
            <a:ext cx="5692953" cy="2651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IN THIS OPTION SCREEN THE USER WILL SELECT WHETHER HE IS EMPLOYEE OR A CUSTOMER</a:t>
            </a:r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IF THE PERSON IS AN EMPLOYEE HE WILL SELECT THE OPTION OF EMPLOYEE</a:t>
            </a:r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IF THE PERSON IS A STUDENT  HE WILL SELECT THE OPTION OF CUSTOMER</a:t>
            </a:r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tx2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DE7135-9153-4AEB-AC1F-4B951B7A7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8872" y="6217920"/>
            <a:ext cx="640080" cy="6400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8C2E478F-E849-4A8C-AF1F-CBCC78A7CBFA}" type="slidenum">
              <a:rPr lang="en-US" sz="1600">
                <a:solidFill>
                  <a:schemeClr val="tx2"/>
                </a:solidFill>
              </a:rPr>
              <a:pPr algn="ctr">
                <a:spcAft>
                  <a:spcPts val="600"/>
                </a:spcAft>
              </a:pPr>
              <a:t>5</a:t>
            </a:fld>
            <a:endParaRPr lang="en-US" sz="1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470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LOGIN SCREEN</a:t>
            </a:r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/>
          <a:lstStyle/>
          <a:p>
            <a:r>
              <a:rPr lang="en-US" dirty="0"/>
              <a:t>LET’S GO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193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3DA247-2F35-4FB8-903D-FB32D7B8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LOGIN SCREEN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CB29E3-953D-5F01-FF45-53B50FBF47E9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AFTER SELECTING IN THE OPTIONS MENU THE USER WILL BE REDIRECTS TO THIS LOGIN PAGE</a:t>
            </a:r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HERE USER HAS TO ENTER THE USERID AND PASSWORD OF HIS/HER TO SEE THE DETAILS</a:t>
            </a:r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9F1C661-0D9B-600F-AB02-30ED4A2F56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5" t="10057" r="5405" b="4078"/>
          <a:stretch/>
        </p:blipFill>
        <p:spPr>
          <a:xfrm>
            <a:off x="4637939" y="1666875"/>
            <a:ext cx="7423749" cy="39243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DE7135-9153-4AEB-AC1F-4B951B7A7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695688" y="6356350"/>
            <a:ext cx="21214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226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NEW ACCOUNT SCREEN</a:t>
            </a:r>
          </a:p>
        </p:txBody>
      </p:sp>
      <p:pic>
        <p:nvPicPr>
          <p:cNvPr id="13" name="Picture Placeholder 12" descr="close up of computer on top of table against a brick wall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0370" r="20370"/>
          <a:stretch/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9" y="4378134"/>
            <a:ext cx="3151517" cy="365125"/>
          </a:xfrm>
        </p:spPr>
        <p:txBody>
          <a:bodyPr/>
          <a:lstStyle/>
          <a:p>
            <a:r>
              <a:rPr lang="en-US" spc="300" dirty="0"/>
              <a:t>CREATING ACCOUNTS…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405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3DA247-2F35-4FB8-903D-FB32D7B8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kern="1200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NEW ACCOUNT SCREEN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CB29E3-953D-5F01-FF45-53B50FBF47E9}"/>
              </a:ext>
            </a:extLst>
          </p:cNvPr>
          <p:cNvSpPr txBox="1"/>
          <p:nvPr/>
        </p:nvSpPr>
        <p:spPr>
          <a:xfrm>
            <a:off x="871442" y="2447337"/>
            <a:ext cx="4353116" cy="37704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595959"/>
                </a:solidFill>
              </a:rPr>
              <a:t>AFTER ENTERING THE USERID AND PASSWORD THE EMPLOYEE WILL BE REDIRECTED TO THE NEW ACOUNT CREATION SCREEN</a:t>
            </a:r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595959"/>
                </a:solidFill>
              </a:rPr>
              <a:t>IN THIS SCREEN THE EMPLOYEE WILL BE ABLE TO CREATE THE NEW LOAN ACCOUNTS FOR THE STUDENTS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1398552-5CDC-06F7-5061-B9233CD2E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1" t="9973" r="5384" b="4955"/>
          <a:stretch/>
        </p:blipFill>
        <p:spPr>
          <a:xfrm>
            <a:off x="5354574" y="1490198"/>
            <a:ext cx="6837426" cy="36290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DE7135-9153-4AEB-AC1F-4B951B7A7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18057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z="900"/>
              <a:pPr>
                <a:spcAft>
                  <a:spcPts val="600"/>
                </a:spcAft>
              </a:pPr>
              <a:t>9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576789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51</TotalTime>
  <Words>363</Words>
  <Application>Microsoft Office PowerPoint</Application>
  <PresentationFormat>Widescreen</PresentationFormat>
  <Paragraphs>65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Office Theme</vt:lpstr>
      <vt:lpstr>STUDENT LOAN SYSTEM</vt:lpstr>
      <vt:lpstr>Agenda</vt:lpstr>
      <vt:lpstr>INTRODUCTION</vt:lpstr>
      <vt:lpstr>OPTION MENU SCREEN</vt:lpstr>
      <vt:lpstr>OPTION MENU</vt:lpstr>
      <vt:lpstr>LOGIN SCREEN</vt:lpstr>
      <vt:lpstr>LOGIN SCREEN</vt:lpstr>
      <vt:lpstr>NEW ACCOUNT SCREEN</vt:lpstr>
      <vt:lpstr>NEW ACCOUNT SCREEN</vt:lpstr>
      <vt:lpstr>CUSTOMER OPTION MENU</vt:lpstr>
      <vt:lpstr>CUSTOMER OPTION MENU</vt:lpstr>
      <vt:lpstr>ACCOUNT SCREEN</vt:lpstr>
      <vt:lpstr>ACCOUNT DETAILS SCREEN</vt:lpstr>
      <vt:lpstr>LOADING TRANSACTIONS…</vt:lpstr>
      <vt:lpstr>TRANSACTIONS SCREEN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 LOAN SYSTEM</dc:title>
  <dc:creator>Seshadri Sarma</dc:creator>
  <cp:lastModifiedBy>Seshadri Sarma</cp:lastModifiedBy>
  <cp:revision>1</cp:revision>
  <dcterms:created xsi:type="dcterms:W3CDTF">2022-05-08T14:45:07Z</dcterms:created>
  <dcterms:modified xsi:type="dcterms:W3CDTF">2022-05-08T15:36:48Z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